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6" r:id="rId3"/>
    <p:sldId id="25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69" r:id="rId15"/>
    <p:sldId id="273" r:id="rId16"/>
    <p:sldId id="276" r:id="rId17"/>
    <p:sldId id="275" r:id="rId18"/>
    <p:sldId id="272" r:id="rId19"/>
    <p:sldId id="277" r:id="rId20"/>
    <p:sldId id="278" r:id="rId21"/>
    <p:sldId id="270" r:id="rId22"/>
    <p:sldId id="279" r:id="rId23"/>
    <p:sldId id="280" r:id="rId24"/>
    <p:sldId id="271" r:id="rId25"/>
    <p:sldId id="285" r:id="rId26"/>
    <p:sldId id="284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81" d="100"/>
          <a:sy n="81" d="100"/>
        </p:scale>
        <p:origin x="9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0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86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9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11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5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3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6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0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4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319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48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4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7" Type="http://schemas.openxmlformats.org/officeDocument/2006/relationships/image" Target="../media/image11.tiff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Swine Breeds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40580"/>
            <a:ext cx="8534400" cy="1752600"/>
          </a:xfrm>
        </p:spPr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National Junior Swine Association</a:t>
            </a:r>
          </a:p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Skillathon Resource</a:t>
            </a:r>
          </a:p>
        </p:txBody>
      </p:sp>
    </p:spTree>
    <p:extLst>
      <p:ext uri="{BB962C8B-B14F-4D97-AF65-F5344CB8AC3E}">
        <p14:creationId xmlns:p14="http://schemas.microsoft.com/office/powerpoint/2010/main" val="136752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Poland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Physical Characteristics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Downward ears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Black body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White legs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White face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Poland China hog today is recognized as a big framed, long bodied, lean, muscular individual that leads the U.S. pork production in pounds of hog per sow per year.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Poland Chinas are a member of Certified Pedigreed Swine.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231" y="1166723"/>
            <a:ext cx="4766785" cy="28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Spot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Physical Characteristics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Downward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Eared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Black and white spotted body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Spots are popular with farmers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and commercial swine producers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for their ability to transmit their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fast-gaining, feed efficient,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meat qualities to their offspring</a:t>
            </a:r>
            <a:r>
              <a:rPr lang="en-US" dirty="0" smtClean="0"/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Spots are a member of Certified Pedigreed Swine.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715" y="2015490"/>
            <a:ext cx="512070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Tamworth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Physical Characteristics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Red color (can range from a more golden red to a dark red)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Erect ears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Registration Qualifications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Curly coats and too much black pigmentation on the body are grounds for disqualification from registration.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Tamworth is a lean type hog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who is known for producing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high quality bacon.</a:t>
            </a:r>
          </a:p>
          <a:p>
            <a:r>
              <a:rPr lang="en-US" sz="3300" dirty="0" err="1" smtClean="0">
                <a:latin typeface="Times New Roman" charset="0"/>
                <a:ea typeface="Times New Roman" charset="0"/>
                <a:cs typeface="Times New Roman" charset="0"/>
              </a:rPr>
              <a:t>Tamworths</a:t>
            </a:r>
            <a:r>
              <a:rPr lang="en-US" sz="3300" dirty="0" smtClean="0">
                <a:latin typeface="Times New Roman" charset="0"/>
                <a:ea typeface="Times New Roman" charset="0"/>
                <a:cs typeface="Times New Roman" charset="0"/>
              </a:rPr>
              <a:t> are a member of the </a:t>
            </a:r>
          </a:p>
          <a:p>
            <a:pPr marL="457200" lvl="1" indent="0">
              <a:buNone/>
            </a:pPr>
            <a:r>
              <a:rPr lang="en-US" sz="3300" dirty="0" smtClean="0">
                <a:latin typeface="Times New Roman" charset="0"/>
                <a:ea typeface="Times New Roman" charset="0"/>
                <a:cs typeface="Times New Roman" charset="0"/>
              </a:rPr>
              <a:t>Tamworth Swine Association.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/>
          <a:srcRect l="5144" t="20772" r="4555" b="-8169"/>
          <a:stretch/>
        </p:blipFill>
        <p:spPr>
          <a:xfrm>
            <a:off x="7235190" y="4193222"/>
            <a:ext cx="3989342" cy="27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8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Yorkshire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Physical Characteristics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All white body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Erect ears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Yorkshires are referred to as </a:t>
            </a: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 the “Mother Breed” because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they excel in litter size, birth and weaning weight,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rebreeding interval, durability, and longevity.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Yorkshires are a member of the National Swine Registry.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60" y="1337946"/>
            <a:ext cx="5715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49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CHECK!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what you learned by answering the following questions!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3785705" y="3930733"/>
            <a:ext cx="4750130" cy="24760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to Begin!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966" y="353291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Which of the following breeds is recognized by its downward drooping ears and its solid red color?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729890" y="2372343"/>
            <a:ext cx="3135084" cy="1710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Yorkshire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29888" y="4522519"/>
            <a:ext cx="3135085" cy="1710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Duroc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hlinkClick r:id="rId2" action="ppaction://hlinksldjump"/>
          </p:cNvPr>
          <p:cNvSpPr/>
          <p:nvPr/>
        </p:nvSpPr>
        <p:spPr>
          <a:xfrm>
            <a:off x="6549291" y="4522519"/>
            <a:ext cx="3135085" cy="1710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Hampshire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hlinkClick r:id="rId2" action="ppaction://hlinksldjump"/>
          </p:cNvPr>
          <p:cNvSpPr/>
          <p:nvPr/>
        </p:nvSpPr>
        <p:spPr>
          <a:xfrm>
            <a:off x="6549291" y="2372343"/>
            <a:ext cx="3135085" cy="17100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Hereford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8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2084" y="182110"/>
            <a:ext cx="51090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258" y="1417490"/>
            <a:ext cx="57150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6194" y="4436217"/>
            <a:ext cx="9227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Duroc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for its solid red color and drooping ears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502732" y="5415148"/>
            <a:ext cx="3135086" cy="144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Next Question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62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6414" y="996030"/>
            <a:ext cx="517382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Try Again!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7602" y="2479318"/>
            <a:ext cx="1018932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to review the resource</a:t>
            </a: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look closely at the NSR breeds</a:t>
            </a: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you are having trouble remembering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3740726" y="4907523"/>
            <a:ext cx="4524499" cy="13863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Back to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39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picture of the Hampshire.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3246" y="1943100"/>
            <a:ext cx="2947444" cy="18654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363" y="1938284"/>
            <a:ext cx="3083742" cy="18702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Content Placeholder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903" y="4402776"/>
            <a:ext cx="2933994" cy="20520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1363" y="4402775"/>
            <a:ext cx="3074192" cy="20520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6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0747" y="1328540"/>
            <a:ext cx="103605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pig you selected is not a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Hampshire.  Remember to look for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key traits that identify this breed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275116" y="4922412"/>
            <a:ext cx="4524499" cy="13863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Back to Question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08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8920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Through this resource, you will be introduced to ten breeds of the swine industry. 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following breeds will be discussed: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Berkshire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Chester White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Duroc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Hampshire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Hereford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Landrace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Poland China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Spot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Tamworth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Yorkshire</a:t>
            </a:r>
          </a:p>
        </p:txBody>
      </p:sp>
    </p:spTree>
    <p:extLst>
      <p:ext uri="{BB962C8B-B14F-4D97-AF65-F5344CB8AC3E}">
        <p14:creationId xmlns:p14="http://schemas.microsoft.com/office/powerpoint/2010/main" val="17515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2269" y="212260"/>
            <a:ext cx="428995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</a:p>
          <a:p>
            <a:pPr algn="ctr"/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Job!</a:t>
            </a:r>
            <a:endParaRPr 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00" y="2600697"/>
            <a:ext cx="4924427" cy="32870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543305" y="2600697"/>
            <a:ext cx="52251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identified the Hampshire from the black body, white belt, and erect ears!  Keep up the great work!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8502732" y="5415148"/>
            <a:ext cx="3135086" cy="144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Next Question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22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Which breed is referred to as the “Mother Breed”?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7442859" y="4795652"/>
            <a:ext cx="3241964" cy="1480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Spot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08067" y="4795652"/>
            <a:ext cx="3241964" cy="1480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Landrace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442859" y="2579138"/>
            <a:ext cx="3241964" cy="1480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Yorkshire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708067" y="2579139"/>
            <a:ext cx="3241964" cy="1480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Chester White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5946" y="1364166"/>
            <a:ext cx="886011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Try Again!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Think about what each breed is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known for in the industry.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103666" y="4922412"/>
            <a:ext cx="4524499" cy="13863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Question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1295" y="283512"/>
            <a:ext cx="91818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Job!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Yorkshire is referred to as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“Mother Breed.”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295" y="3200400"/>
            <a:ext cx="5715000" cy="2971800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8502732" y="5415148"/>
            <a:ext cx="3135086" cy="144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Next Question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802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727361" y="1331273"/>
            <a:ext cx="8562109" cy="1104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Chester, Poland, Spot, Berkshire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1727365" y="2697429"/>
            <a:ext cx="8562109" cy="1104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Duroc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Hampshire, Landrace, Yorkshire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2" action="ppaction://hlinksldjump"/>
          </p:cNvPr>
          <p:cNvSpPr/>
          <p:nvPr/>
        </p:nvSpPr>
        <p:spPr>
          <a:xfrm>
            <a:off x="1727365" y="4065812"/>
            <a:ext cx="8562109" cy="1104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Chester,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Duroc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Landrace, Berkshire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727362" y="5434195"/>
            <a:ext cx="8562109" cy="1104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Tamworth, Hereford,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Duroc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Spot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What four breeds make up the National Swine Registry?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8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7369" y="2090172"/>
            <a:ext cx="69172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Please try again!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up the good work!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4275116" y="4922412"/>
            <a:ext cx="4524499" cy="13863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Question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8668" y="152883"/>
            <a:ext cx="83409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Correct!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accurately selected the </a:t>
            </a:r>
          </a:p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NSR Breeds!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4923" y="2881602"/>
            <a:ext cx="3208425" cy="1668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88" y="2841076"/>
            <a:ext cx="3208425" cy="166838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88" y="4857750"/>
            <a:ext cx="3166579" cy="164662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922" y="4963046"/>
            <a:ext cx="2964081" cy="1541323"/>
          </a:xfrm>
          <a:prstGeom prst="rect">
            <a:avLst/>
          </a:prstGeom>
        </p:spPr>
      </p:pic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8502732" y="5346568"/>
            <a:ext cx="3135086" cy="1442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Next Question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58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3787" y="402265"/>
            <a:ext cx="10485912" cy="56015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Congratulations!</a:t>
            </a: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have completed the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“Swine Breeds”</a:t>
            </a:r>
          </a:p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Skillathon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Resource!</a:t>
            </a:r>
          </a:p>
          <a:p>
            <a:pPr algn="ctr"/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sure to check out the other resources to help you at the next contest!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Learning Objectives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Identify various swine breeds based on defining physical characteristics and qualities.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Understand the role of each breed in the swine industry.</a:t>
            </a:r>
          </a:p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Recognize eligibility characteristics for purebred registration.</a:t>
            </a:r>
            <a:endParaRPr lang="en-US" sz="3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7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Berkshire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040311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Ideal Color Pattern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Black with 6 white points</a:t>
            </a:r>
          </a:p>
          <a:p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Physical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Black body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White nose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White feet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Erect ears</a:t>
            </a:r>
          </a:p>
          <a:p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Berkshires are primarily known for their fast and efficient growth and high quality carcasses.</a:t>
            </a:r>
          </a:p>
          <a:p>
            <a:r>
              <a:rPr lang="en-US" sz="3000" dirty="0" smtClean="0">
                <a:latin typeface="Times New Roman" charset="0"/>
                <a:ea typeface="Times New Roman" charset="0"/>
                <a:cs typeface="Times New Roman" charset="0"/>
              </a:rPr>
              <a:t>Berkshires are a member of the American Berkshire Association.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198" y="1441388"/>
            <a:ext cx="5237457" cy="331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Chester White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Physical Characteristics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All white body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Downward 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Medium-sized ears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strengths are mothering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ability, durability, and soundness.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Chester Whites are a member of</a:t>
            </a:r>
          </a:p>
          <a:p>
            <a:pPr marL="457200" lvl="1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Certified Pedigreed Swine.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669" y="1554481"/>
            <a:ext cx="500895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70" y="2650173"/>
            <a:ext cx="4732020" cy="2460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Duroc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4586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Physical Characteristics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Solid red in color (can range from light, golden brown to dark red, almost mahogany color)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Downward ears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Durocs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are known to be fast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growing and have excellent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meat quality. 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They are also competitive with other breeds in terms of carcass leanness and feed efficiency.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Durocs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are a member of the National Swine Registry.</a:t>
            </a:r>
          </a:p>
        </p:txBody>
      </p:sp>
    </p:spTree>
    <p:extLst>
      <p:ext uri="{BB962C8B-B14F-4D97-AF65-F5344CB8AC3E}">
        <p14:creationId xmlns:p14="http://schemas.microsoft.com/office/powerpoint/2010/main" val="18432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Hampshire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Physical Characteristics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Black in color with a white belt.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Belt should encircle body and include both legs and feet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Erect ears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Hampshires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primarily known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for their lean muscle and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good carcass quality.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Hampshires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member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marL="457200" lvl="1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Swine Registry.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597" y="3631227"/>
            <a:ext cx="5715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5086031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Physical Characteristics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Downward ears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Red body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White legs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White face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Registration Qualifications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White face, not less than two thirds red exclusive of face and ears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At least three white feet with white showing no less than one inch above the hoof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No white belt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No swirls in the hair coat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Hereford breed is primarily known for its distinct color markings; in addition, they are good feeders and they fatten readily.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Herefords are a member 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Certified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edigree Swine.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Hereford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413" y="1116104"/>
            <a:ext cx="4314454" cy="24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Landrace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Physical Characteristics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White in color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Downward ears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 Landrace breed is recognized</a:t>
            </a:r>
          </a:p>
          <a:p>
            <a:pPr marL="0" indent="0">
              <a:buNone/>
            </a:pP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 for its ability to farrow and </a:t>
            </a:r>
          </a:p>
          <a:p>
            <a:pPr marL="0" indent="0">
              <a:buNone/>
            </a:pP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  raise large litters.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Landrace are a member of </a:t>
            </a:r>
          </a:p>
          <a:p>
            <a:pPr marL="457200" lvl="1" indent="0">
              <a:buNone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the National Swine Registry. </a:t>
            </a:r>
          </a:p>
          <a:p>
            <a:pPr marL="0" indent="0">
              <a:buNone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430" y="3817620"/>
            <a:ext cx="5715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15349</TotalTime>
  <Words>930</Words>
  <Application>Microsoft Office PowerPoint</Application>
  <PresentationFormat>Widescreen</PresentationFormat>
  <Paragraphs>175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Swine Breeds</vt:lpstr>
      <vt:lpstr>Overview</vt:lpstr>
      <vt:lpstr>Learning Objectives</vt:lpstr>
      <vt:lpstr>Berkshire</vt:lpstr>
      <vt:lpstr>Chester White</vt:lpstr>
      <vt:lpstr>Duroc</vt:lpstr>
      <vt:lpstr>Hampshire</vt:lpstr>
      <vt:lpstr>Hereford</vt:lpstr>
      <vt:lpstr>Landrace</vt:lpstr>
      <vt:lpstr>Poland China</vt:lpstr>
      <vt:lpstr>Spot</vt:lpstr>
      <vt:lpstr>Tamworth</vt:lpstr>
      <vt:lpstr>Yorkshire</vt:lpstr>
      <vt:lpstr>KNOWLEDGE CHECK!</vt:lpstr>
      <vt:lpstr>1. Which of the following breeds is recognized by its downward drooping ears and its solid red color?</vt:lpstr>
      <vt:lpstr>PowerPoint Presentation</vt:lpstr>
      <vt:lpstr>PowerPoint Presentation</vt:lpstr>
      <vt:lpstr>2. Click on the picture of the Hampshire.</vt:lpstr>
      <vt:lpstr>PowerPoint Presentation</vt:lpstr>
      <vt:lpstr>PowerPoint Presentation</vt:lpstr>
      <vt:lpstr>3. Which breed is referred to as the “Mother Breed”?</vt:lpstr>
      <vt:lpstr>PowerPoint Presentation</vt:lpstr>
      <vt:lpstr>PowerPoint Presentation</vt:lpstr>
      <vt:lpstr>4. What four breeds make up the National Swine Registry?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Breeds</dc:title>
  <dc:creator>Brandon Brunt</dc:creator>
  <cp:lastModifiedBy>NJSAIntern</cp:lastModifiedBy>
  <cp:revision>70</cp:revision>
  <dcterms:created xsi:type="dcterms:W3CDTF">2016-02-29T04:24:35Z</dcterms:created>
  <dcterms:modified xsi:type="dcterms:W3CDTF">2017-03-24T14:47:46Z</dcterms:modified>
</cp:coreProperties>
</file>